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00182790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a:t>
                      </a:r>
                      <a:r>
                        <a:rPr lang="kk-KZ" altLang="x-none" sz="1600" b="1" i="1" smtClean="0">
                          <a:solidFill>
                            <a:srgbClr val="002060"/>
                          </a:solidFill>
                          <a:latin typeface="Times New Roman" panose="02020603050405020304" pitchFamily="18" charset="0"/>
                          <a:cs typeface="Times New Roman" panose="02020603050405020304" pitchFamily="18" charset="0"/>
                        </a:rPr>
                        <a:t>115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8891975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соғатын жел солтүстік батысқа ауысады, күші 8-13, күндіз екпіні 15-20 м/с. Ауа температурасы түнде 13-15, күндіз 28-30 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12-14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14306</TotalTime>
  <Words>575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4143</cp:revision>
  <cp:lastPrinted>2021-07-01T03:56:27Z</cp:lastPrinted>
  <dcterms:created xsi:type="dcterms:W3CDTF">2018-03-27T06:03:00Z</dcterms:created>
  <dcterms:modified xsi:type="dcterms:W3CDTF">2026-04-25T06:16:09Z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